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3" r:id="rId4"/>
    <p:sldId id="257" r:id="rId5"/>
    <p:sldId id="261" r:id="rId6"/>
    <p:sldId id="264" r:id="rId7"/>
    <p:sldId id="259" r:id="rId8"/>
    <p:sldId id="260" r:id="rId9"/>
    <p:sldId id="258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3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24/10/2016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depen.io/LandonSchropp/pen/KpzzGo/" TargetMode="Externa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7.emf"/><Relationship Id="rId6" Type="http://schemas.openxmlformats.org/officeDocument/2006/relationships/hyperlink" Target="http://www.iteachit.net/docs/flex-brief.pdf" TargetMode="External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mozilla.org/...Flexible_Box.../Using_CSS_flexible_box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w3.org/TR/css-flexbox-1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Design MCOSS2WED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Flexbox</a:t>
            </a:r>
            <a:endParaRPr lang="en-US" dirty="0"/>
          </a:p>
        </p:txBody>
      </p:sp>
      <p:pic>
        <p:nvPicPr>
          <p:cNvPr id="5" name="Picture 4" descr="imag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838" y="2726375"/>
            <a:ext cx="30226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50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Codepen.io</a:t>
            </a:r>
            <a:r>
              <a:rPr lang="en-US" dirty="0" smtClean="0"/>
              <a:t>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out </a:t>
            </a:r>
            <a:r>
              <a:rPr lang="en-US" dirty="0">
                <a:hlinkClick r:id="rId2"/>
              </a:rPr>
              <a:t>https://codepen.io/LandonSchropp/pen/KpzzGo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for a good demo of </a:t>
            </a:r>
            <a:r>
              <a:rPr lang="en-US" dirty="0" err="1" smtClean="0"/>
              <a:t>flexbox</a:t>
            </a:r>
            <a:r>
              <a:rPr lang="en-US" dirty="0" smtClean="0"/>
              <a:t> layout</a:t>
            </a:r>
            <a:endParaRPr lang="en-US" dirty="0"/>
          </a:p>
        </p:txBody>
      </p:sp>
      <p:pic>
        <p:nvPicPr>
          <p:cNvPr id="4" name="Picture 3" descr="Screen Shot 2016-10-24 at 13.28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9096"/>
            <a:ext cx="9144000" cy="131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3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brief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1504" y="2133600"/>
            <a:ext cx="3577126" cy="3992563"/>
          </a:xfrm>
        </p:spPr>
        <p:txBody>
          <a:bodyPr/>
          <a:lstStyle/>
          <a:p>
            <a:r>
              <a:rPr lang="en-US" dirty="0" smtClean="0"/>
              <a:t>Display, distribute and read through the Image Comics Design Brief: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Image Comics Brie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157" y="1747848"/>
            <a:ext cx="3611093" cy="5110152"/>
          </a:xfrm>
          <a:prstGeom prst="rect">
            <a:avLst/>
          </a:prstGeom>
        </p:spPr>
      </p:pic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8792468"/>
              </p:ext>
            </p:extLst>
          </p:nvPr>
        </p:nvGraphicFramePr>
        <p:xfrm>
          <a:off x="3268059" y="4037501"/>
          <a:ext cx="5842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Document" showAsIcon="1" r:id="rId4" imgW="584200" imgH="558800" progId="Word.Document.12">
                  <p:embed/>
                </p:oleObj>
              </mc:Choice>
              <mc:Fallback>
                <p:oleObj name="Document" showAsIcon="1" r:id="rId4" imgW="5842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68059" y="4037501"/>
                        <a:ext cx="584200" cy="55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126932" y="4966049"/>
            <a:ext cx="2870325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i="1" dirty="0" smtClean="0"/>
              <a:t>Available to download from:</a:t>
            </a:r>
          </a:p>
          <a:p>
            <a:r>
              <a:rPr lang="en-US" i="1" dirty="0">
                <a:hlinkClick r:id="rId6"/>
              </a:rPr>
              <a:t>http://www.iteachit.net/docs/flex-</a:t>
            </a:r>
            <a:r>
              <a:rPr lang="en-US" i="1" dirty="0" smtClean="0">
                <a:hlinkClick r:id="rId6"/>
              </a:rPr>
              <a:t>brief.pdf</a:t>
            </a:r>
            <a:endParaRPr lang="en-US" i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947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flexbox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can be difficult to control element layout whilst keeping content flexible enough to cope with a wide variety of viewports.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81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flexbox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easy to align elements vertically and horizontally.</a:t>
            </a:r>
          </a:p>
          <a:p>
            <a:r>
              <a:rPr lang="en-US" dirty="0" smtClean="0"/>
              <a:t>Easy to distribute space evenly.</a:t>
            </a:r>
          </a:p>
          <a:p>
            <a:r>
              <a:rPr lang="en-US" dirty="0" smtClean="0"/>
              <a:t>Element order can be reversed.</a:t>
            </a:r>
          </a:p>
          <a:p>
            <a:r>
              <a:rPr lang="en-US" dirty="0" smtClean="0"/>
              <a:t>Elements can be told to wrap within a container.</a:t>
            </a:r>
          </a:p>
          <a:p>
            <a:r>
              <a:rPr lang="en-US" dirty="0" smtClean="0"/>
              <a:t>A column of elements can easily be produced.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21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flexbox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84163" y="2054561"/>
            <a:ext cx="8574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CSS3 Flexible Box, or </a:t>
            </a:r>
            <a:r>
              <a:rPr lang="en-US" dirty="0" err="1"/>
              <a:t>flexbox</a:t>
            </a:r>
            <a:r>
              <a:rPr lang="en-US" dirty="0"/>
              <a:t>, is a layout mode providing for the arrangement of elements on a page such that the elements behave predictably when the page layout must accommodate different screen sizes and different display devices.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2960" y="3057204"/>
            <a:ext cx="5564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Taken from </a:t>
            </a:r>
            <a:r>
              <a:rPr lang="en-US" sz="1200" i="1" dirty="0" smtClean="0">
                <a:hlinkClick r:id="rId2"/>
              </a:rPr>
              <a:t>https</a:t>
            </a:r>
            <a:r>
              <a:rPr lang="en-US" sz="1200" i="1" dirty="0">
                <a:hlinkClick r:id="rId2"/>
              </a:rPr>
              <a:t>://developer.mozilla.org/...Flexible_Box.../</a:t>
            </a:r>
            <a:r>
              <a:rPr lang="en-US" sz="1200" i="1" dirty="0" smtClean="0">
                <a:hlinkClick r:id="rId2"/>
              </a:rPr>
              <a:t>Using_CSS_flexible_boxes</a:t>
            </a:r>
            <a:r>
              <a:rPr lang="en-US" sz="1200" i="1" dirty="0" smtClean="0"/>
              <a:t>.</a:t>
            </a:r>
          </a:p>
          <a:p>
            <a:r>
              <a:rPr lang="en-US" sz="1200" i="1" dirty="0" smtClean="0"/>
              <a:t>Accessed 24/10/2016.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244480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pic>
        <p:nvPicPr>
          <p:cNvPr id="4" name="Content Placeholder 3" descr="flexbox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"/>
          <a:stretch/>
        </p:blipFill>
        <p:spPr>
          <a:xfrm>
            <a:off x="284163" y="2133600"/>
            <a:ext cx="8574087" cy="3992563"/>
          </a:xfrm>
        </p:spPr>
      </p:pic>
      <p:sp>
        <p:nvSpPr>
          <p:cNvPr id="5" name="TextBox 4"/>
          <p:cNvSpPr txBox="1"/>
          <p:nvPr/>
        </p:nvSpPr>
        <p:spPr>
          <a:xfrm>
            <a:off x="443971" y="5915896"/>
            <a:ext cx="8414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 smtClean="0"/>
              <a:t>Taken from </a:t>
            </a:r>
            <a:r>
              <a:rPr lang="en-US" sz="1400" i="1" dirty="0" smtClean="0">
                <a:hlinkClick r:id="rId3"/>
              </a:rPr>
              <a:t>https</a:t>
            </a:r>
            <a:r>
              <a:rPr lang="en-US" sz="1400" i="1" dirty="0">
                <a:hlinkClick r:id="rId3"/>
              </a:rPr>
              <a:t>://www.w3.org/TR/css-flexbox-1</a:t>
            </a:r>
            <a:r>
              <a:rPr lang="en-US" sz="1400" i="1" dirty="0" smtClean="0">
                <a:hlinkClick r:id="rId3"/>
              </a:rPr>
              <a:t>/</a:t>
            </a:r>
            <a:endParaRPr lang="en-US" sz="1400" i="1" dirty="0" smtClean="0"/>
          </a:p>
          <a:p>
            <a:pPr algn="ctr"/>
            <a:r>
              <a:rPr lang="en-US" sz="1400" i="1" dirty="0" smtClean="0"/>
              <a:t>Accessed 24/10/2016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110980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Flexboxes</a:t>
            </a:r>
            <a:r>
              <a:rPr lang="en-US" dirty="0" smtClean="0"/>
              <a:t> are containers with a style display type of </a:t>
            </a:r>
            <a:r>
              <a:rPr lang="en-US" i="1" dirty="0" smtClean="0"/>
              <a:t>flex</a:t>
            </a:r>
            <a:r>
              <a:rPr lang="en-US" dirty="0" smtClean="0"/>
              <a:t> or </a:t>
            </a:r>
            <a:r>
              <a:rPr lang="en-US" i="1" dirty="0" smtClean="0"/>
              <a:t>inline-flex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Layout options are specified within the parent </a:t>
            </a:r>
            <a:r>
              <a:rPr lang="en-US" dirty="0" err="1" smtClean="0"/>
              <a:t>flexbox</a:t>
            </a:r>
            <a:r>
              <a:rPr lang="en-US" dirty="0" smtClean="0"/>
              <a:t> container – not the child elements.</a:t>
            </a:r>
          </a:p>
          <a:p>
            <a:endParaRPr lang="en-US" dirty="0"/>
          </a:p>
        </p:txBody>
      </p:sp>
      <p:pic>
        <p:nvPicPr>
          <p:cNvPr id="6" name="Picture 5" descr="Screen Shot 2016-10-24 at 12.34.1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3921743"/>
            <a:ext cx="8674100" cy="162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20434" y="5843625"/>
            <a:ext cx="6453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See flex-example1.html &amp; .</a:t>
            </a:r>
            <a:r>
              <a:rPr lang="en-US" i="1" dirty="0" err="1" smtClean="0"/>
              <a:t>css</a:t>
            </a:r>
            <a:r>
              <a:rPr lang="en-US" i="1" dirty="0"/>
              <a:t> (display: flex</a:t>
            </a:r>
            <a:r>
              <a:rPr lang="en-US" i="1" dirty="0" smtClean="0"/>
              <a:t>;)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1247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Elements within a </a:t>
            </a:r>
            <a:r>
              <a:rPr lang="en-US" dirty="0" err="1" smtClean="0"/>
              <a:t>flexbox</a:t>
            </a:r>
            <a:r>
              <a:rPr lang="en-US" dirty="0" smtClean="0"/>
              <a:t> can be justified horizontally in multiple ways using </a:t>
            </a:r>
            <a:r>
              <a:rPr lang="en-US" i="1" dirty="0" smtClean="0"/>
              <a:t>justify-content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Centre</a:t>
            </a:r>
          </a:p>
          <a:p>
            <a:pPr lvl="1"/>
            <a:r>
              <a:rPr lang="en-US" dirty="0" smtClean="0"/>
              <a:t>Flex-start</a:t>
            </a:r>
          </a:p>
          <a:p>
            <a:pPr lvl="1"/>
            <a:r>
              <a:rPr lang="en-US" dirty="0" smtClean="0"/>
              <a:t>Flex-end</a:t>
            </a:r>
          </a:p>
          <a:p>
            <a:pPr lvl="1"/>
            <a:r>
              <a:rPr lang="en-US" dirty="0" smtClean="0"/>
              <a:t>Space-around</a:t>
            </a:r>
          </a:p>
          <a:p>
            <a:pPr lvl="1"/>
            <a:r>
              <a:rPr lang="en-US" dirty="0" smtClean="0"/>
              <a:t>Space-between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06282" y="6308224"/>
            <a:ext cx="591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Demo justification using flex-example1.css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76799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Elements can be aligned vertically in similar ways using </a:t>
            </a:r>
            <a:r>
              <a:rPr lang="en-US" i="1" dirty="0" smtClean="0"/>
              <a:t>align-items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pic>
        <p:nvPicPr>
          <p:cNvPr id="6" name="Picture 5" descr="Screen Shot 2016-10-24 at 13.00.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0" y="3565225"/>
            <a:ext cx="31623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9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Wrap (</a:t>
            </a:r>
            <a:r>
              <a:rPr lang="en-US" i="1" dirty="0" smtClean="0"/>
              <a:t>flex-wrap</a:t>
            </a:r>
            <a:r>
              <a:rPr lang="en-US" dirty="0" smtClean="0"/>
              <a:t>) and direction (</a:t>
            </a:r>
            <a:r>
              <a:rPr lang="en-US" i="1" dirty="0" smtClean="0"/>
              <a:t>flex-direction</a:t>
            </a:r>
            <a:r>
              <a:rPr lang="en-US" dirty="0" smtClean="0"/>
              <a:t>) can be specified.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06282" y="6308224"/>
            <a:ext cx="591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Demo wrap and direction using flex-example1.css</a:t>
            </a:r>
            <a:endParaRPr lang="en-US" i="1" dirty="0"/>
          </a:p>
        </p:txBody>
      </p:sp>
      <p:pic>
        <p:nvPicPr>
          <p:cNvPr id="5" name="Picture 4" descr="Screen Shot 2016-10-24 at 13.27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282" y="3090863"/>
            <a:ext cx="4965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8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190</TotalTime>
  <Words>345</Words>
  <Application>Microsoft Macintosh PowerPoint</Application>
  <PresentationFormat>On-screen Show (4:3)</PresentationFormat>
  <Paragraphs>40</Paragraphs>
  <Slides>11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Spectrum</vt:lpstr>
      <vt:lpstr>Microsoft Word Document</vt:lpstr>
      <vt:lpstr>Web Design MCOSS2WED</vt:lpstr>
      <vt:lpstr>Why flexbox?</vt:lpstr>
      <vt:lpstr>Why flexbox?</vt:lpstr>
      <vt:lpstr>Why flexbox?</vt:lpstr>
      <vt:lpstr>Basics</vt:lpstr>
      <vt:lpstr>Basics</vt:lpstr>
      <vt:lpstr>Justification</vt:lpstr>
      <vt:lpstr>Alignment</vt:lpstr>
      <vt:lpstr>Order</vt:lpstr>
      <vt:lpstr>Codepen.io demonstration</vt:lpstr>
      <vt:lpstr>Design brief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Design MCOSS2WED</dc:title>
  <dc:creator>David Caldwell</dc:creator>
  <cp:lastModifiedBy>David Caldwell</cp:lastModifiedBy>
  <cp:revision>31</cp:revision>
  <dcterms:created xsi:type="dcterms:W3CDTF">2016-10-24T11:02:10Z</dcterms:created>
  <dcterms:modified xsi:type="dcterms:W3CDTF">2016-10-24T14:12:52Z</dcterms:modified>
</cp:coreProperties>
</file>

<file path=docProps/thumbnail.jpeg>
</file>